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jpeg" ContentType="image/jpeg"/>
  <Override PartName="/ppt/media/media3.mkv" ContentType="application/vnd.sun.star.media"/>
  <Override PartName="/ppt/media/image4.png" ContentType="image/png"/>
  <Override PartName="/ppt/media/image5.jpeg" ContentType="image/jpeg"/>
  <Override PartName="/ppt/media/image6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jpeg>
</file>

<file path=ppt/media/image4.png>
</file>

<file path=ppt/media/image5.jpeg>
</file>

<file path=ppt/media/image6.png>
</file>

<file path=ppt/media/media3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6008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B6D2B521-D713-4EB7-BE11-B284909C56F9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60080" cy="20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E0291647-FEE9-4C43-B107-E79EFB481579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3600" cy="107280"/>
            <a:chOff x="249840" y="475200"/>
            <a:chExt cx="8643600" cy="10728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880" y="475200"/>
              <a:ext cx="8584560" cy="10728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108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5800" cy="491436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8480" cy="844200"/>
            <a:chOff x="787320" y="755280"/>
            <a:chExt cx="798480" cy="84420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2240" cy="84420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3720" cy="59184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6640" cy="808560"/>
            <a:chOff x="4059360" y="1649520"/>
            <a:chExt cx="746640" cy="80856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1720" cy="19548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2840" cy="55944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9600" cy="55944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6960" cy="57492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9760" cy="251640"/>
            <a:chOff x="299520" y="2798280"/>
            <a:chExt cx="1679760" cy="25164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50560" cy="25164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5120" cy="11556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kv"/><Relationship Id="rId2" Type="http://schemas.microsoft.com/office/2007/relationships/media" Target="../media/media3.mkv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30400" y="699120"/>
            <a:ext cx="7785720" cy="105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</a:rPr>
              <a:t>Project Name : BurgerBuddies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Samyukta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PS:20033200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859120" y="3818160"/>
            <a:ext cx="2427840" cy="105084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Hemalatha R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99002622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239" name="Picture 4" descr=""/>
          <p:cNvPicPr/>
          <p:nvPr/>
        </p:nvPicPr>
        <p:blipFill>
          <a:blip r:embed="rId1"/>
          <a:stretch/>
        </p:blipFill>
        <p:spPr>
          <a:xfrm>
            <a:off x="3433320" y="1760760"/>
            <a:ext cx="1280160" cy="199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304920" y="666720"/>
            <a:ext cx="8533800" cy="419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2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144000" y="666720"/>
            <a:ext cx="8694720" cy="437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04920" y="0"/>
            <a:ext cx="8533800" cy="50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Segoe UI"/>
                <a:ea typeface="Calibri"/>
              </a:rPr>
              <a:t>Future development that can be implemented further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304920" y="666720"/>
            <a:ext cx="8533800" cy="419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TextShape 3"/>
          <p:cNvSpPr txBox="1"/>
          <p:nvPr/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IN" sz="3200" spc="-1" strike="noStrike">
                <a:latin typeface="Times new roman"/>
                <a:ea typeface="Noto Sans CJK SC"/>
              </a:rPr>
              <a:t>In this project we have not used any synchronization in future it can be implemented while serving the burger with many customer to maintain the process accurately.</a:t>
            </a:r>
            <a:endParaRPr b="0" lang="en-IN" sz="3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Placeholder 7" descr=""/>
          <p:cNvPicPr/>
          <p:nvPr/>
        </p:nvPicPr>
        <p:blipFill>
          <a:blip r:embed="rId1"/>
          <a:srcRect l="13695" t="0" r="13695" b="0"/>
          <a:stretch/>
        </p:blipFill>
        <p:spPr>
          <a:xfrm>
            <a:off x="4379400" y="0"/>
            <a:ext cx="4763880" cy="491688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1019520" y="1498680"/>
            <a:ext cx="3544920" cy="69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8387280" y="4208400"/>
            <a:ext cx="539640" cy="524520"/>
          </a:xfrm>
          <a:prstGeom prst="ellipse">
            <a:avLst/>
          </a:prstGeom>
          <a:blipFill rotWithShape="0">
            <a:blip r:embed="rId2"/>
            <a:stretch>
              <a:fillRect l="911610" t="-1278300" r="1152559" b="1487234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purl.org/dc/terms/"/>
    <ds:schemaRef ds:uri="http://schemas.openxmlformats.org/package/2006/metadata/core-properties"/>
    <ds:schemaRef ds:uri="3f90b35a-c7f5-466e-bdce-aad1192bcad3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bad16e2-75b5-4d02-890c-30395bfef71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1228</TotalTime>
  <Application>LibreOffice/6.4.6.2$Linux_X86_64 LibreOffice_project/40$Build-2</Application>
  <Words>43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2020-11-12T09:45:39Z</dcterms:modified>
  <cp:revision>135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0x010100EE49C3B21729434C834F03C10CFD3EE7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